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Playfair Display" panose="020B0604020202020204" charset="0"/>
      <p:regular r:id="rId8"/>
      <p:bold r:id="rId9"/>
      <p:italic r:id="rId10"/>
      <p:boldItalic r:id="rId11"/>
    </p:embeddedFont>
    <p:embeddedFont>
      <p:font typeface="Ubuntu" panose="020B0604020202020204" charset="0"/>
      <p:regular r:id="rId12"/>
      <p:bold r:id="rId13"/>
      <p:italic r:id="rId14"/>
      <p:boldItalic r:id="rId15"/>
    </p:embeddedFont>
    <p:embeddedFont>
      <p:font typeface="Montserrat" panose="020B0604020202020204" charset="0"/>
      <p:regular r:id="rId16"/>
      <p:bold r:id="rId17"/>
      <p:italic r:id="rId18"/>
      <p:boldItalic r:id="rId19"/>
    </p:embeddedFont>
    <p:embeddedFont>
      <p:font typeface="Oswald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63bcc2413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63bcc2413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454aa698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454aa698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3bcc241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3bcc241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454aa69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454aa69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Active Learning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DO This!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Active Learning: But Why?</a:t>
            </a: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259025" y="1197100"/>
            <a:ext cx="8184300" cy="24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need to create structures designed for equality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Active learning increases retention, understanding, and applicability well beyond the test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gives students agency over their own learning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Encourages discovery &amp; the “productive flail” </a:t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4203625" y="3892775"/>
            <a:ext cx="48285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“An ‘Active Learning’ Kit: Rationale, Methods, Models, Research, Bibliography” - Cathy Davidson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“If Students Aren't Flailing, We're Failing…” - John Warner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67" name="Google Shape;67;p14"/>
          <p:cNvCxnSpPr/>
          <p:nvPr/>
        </p:nvCxnSpPr>
        <p:spPr>
          <a:xfrm rot="10800000" flipH="1">
            <a:off x="481050" y="3641250"/>
            <a:ext cx="8436900" cy="1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Active Learning: But How?</a:t>
            </a: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46395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Ubuntu"/>
              <a:buChar char="●"/>
            </a:pPr>
            <a:r>
              <a:rPr lang="en" sz="1350" b="1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Students are involved</a:t>
            </a: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in more than listening</a:t>
            </a:r>
            <a:endParaRPr sz="1350">
              <a:solidFill>
                <a:srgbClr val="11111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Ubuntu"/>
              <a:buChar char="●"/>
            </a:pP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Less emphasis is placed on transmitting information and more on developing students’ skills.</a:t>
            </a:r>
            <a:endParaRPr sz="1350">
              <a:solidFill>
                <a:srgbClr val="11111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Ubuntu"/>
              <a:buChar char="●"/>
            </a:pP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Students are involved in higher-order thinking (analysis, synthesis, evaluation)</a:t>
            </a:r>
            <a:endParaRPr sz="1350">
              <a:solidFill>
                <a:srgbClr val="11111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Ubuntu"/>
              <a:buChar char="●"/>
            </a:pPr>
            <a:r>
              <a:rPr lang="en" sz="1350" b="1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Students are engaged</a:t>
            </a: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in activities (e.g. reading, discussing, writing)</a:t>
            </a:r>
            <a:endParaRPr sz="1350">
              <a:solidFill>
                <a:srgbClr val="11111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Ubuntu"/>
              <a:buChar char="●"/>
            </a:pP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Greater emphasis is placed on </a:t>
            </a:r>
            <a:r>
              <a:rPr lang="en" sz="1350" b="1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students’ exploration</a:t>
            </a: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of their own attitudes and values</a:t>
            </a:r>
            <a:endParaRPr sz="1350">
              <a:solidFill>
                <a:srgbClr val="11111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Ubuntu"/>
              <a:buChar char="●"/>
            </a:pP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Anything that involves </a:t>
            </a:r>
            <a:r>
              <a:rPr lang="en" sz="1350" b="1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students in doing things and thinking about the things they are doing</a:t>
            </a:r>
            <a:r>
              <a:rPr lang="en" sz="1350">
                <a:solidFill>
                  <a:srgbClr val="11111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. 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00" y="445025"/>
            <a:ext cx="2954025" cy="41208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5669050" y="4568875"/>
            <a:ext cx="2890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layfair Display"/>
                <a:ea typeface="Playfair Display"/>
                <a:cs typeface="Playfair Display"/>
                <a:sym typeface="Playfair Display"/>
              </a:rPr>
              <a:t>Charles Bonwell and James Eison</a:t>
            </a:r>
            <a:endParaRPr sz="12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2588" y="100013"/>
            <a:ext cx="6562725" cy="49434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 rot="-1318546">
            <a:off x="26386" y="1558722"/>
            <a:ext cx="3093680" cy="1324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highlight>
                  <a:srgbClr val="FFFF00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But How?</a:t>
            </a:r>
            <a:endParaRPr sz="4000">
              <a:highlight>
                <a:srgbClr val="FFFF00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Questions, Concerns, Ideas?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deal with the “tyranny of the clock”?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and do each of us model and honor ways of creating “authority” in the room without replicating “authoritarian” examples?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On-screen Show (16:9)</PresentationFormat>
  <Paragraphs>22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Playfair Display</vt:lpstr>
      <vt:lpstr>Ubuntu</vt:lpstr>
      <vt:lpstr>Montserrat</vt:lpstr>
      <vt:lpstr>Arial</vt:lpstr>
      <vt:lpstr>Oswald</vt:lpstr>
      <vt:lpstr>Pop</vt:lpstr>
      <vt:lpstr>Active Learning</vt:lpstr>
      <vt:lpstr>Active Learning: But Why?</vt:lpstr>
      <vt:lpstr>Active Learning: But How?</vt:lpstr>
      <vt:lpstr>PowerPoint Presentation</vt:lpstr>
      <vt:lpstr>Questions, Concerns, Ideas?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Learning</dc:title>
  <dc:creator>Rosales, Carolyn</dc:creator>
  <cp:lastModifiedBy>Rosales, Carolyn</cp:lastModifiedBy>
  <cp:revision>1</cp:revision>
  <dcterms:modified xsi:type="dcterms:W3CDTF">2019-11-01T16:20:16Z</dcterms:modified>
</cp:coreProperties>
</file>